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Pony Express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188322"/>
            <a:ext cx="4038600" cy="74855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Kathy Parra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313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were the founders?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Pony Express was founded by William H. Russell, William B. Waddell, and Alexander Majors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91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the reason?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Pony Express was first made up because of the Civil War and the need for faster communication with the West. </a:t>
            </a:r>
            <a:endParaRPr lang="en-US" dirty="0" smtClean="0"/>
          </a:p>
          <a:p>
            <a:r>
              <a:rPr lang="en-US" dirty="0" smtClean="0"/>
              <a:t>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1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the Pony Express consist of?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consisted of groups of young men riding horses carrying sacks of mail across a 2000-</a:t>
            </a:r>
            <a:r>
              <a:rPr lang="en-US" dirty="0" smtClean="0"/>
              <a:t>mile trail. </a:t>
            </a:r>
          </a:p>
          <a:p>
            <a:r>
              <a:rPr lang="en-US" dirty="0" smtClean="0"/>
              <a:t>Add picture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626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did it start?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Pony Express officially got started on April 3, 1860, when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riders </a:t>
            </a:r>
            <a:r>
              <a:rPr lang="en-US" dirty="0"/>
              <a:t>left from St. Joseph, Missouri, and Sacramento, </a:t>
            </a:r>
            <a:r>
              <a:rPr lang="en-US" dirty="0" smtClean="0"/>
              <a:t>California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first trip was made in 9 days and 23 hours and </a:t>
            </a:r>
            <a:r>
              <a:rPr lang="en-US" dirty="0" smtClean="0"/>
              <a:t>the </a:t>
            </a:r>
            <a:r>
              <a:rPr lang="en-US" dirty="0"/>
              <a:t>second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trip </a:t>
            </a:r>
            <a:r>
              <a:rPr lang="en-US" dirty="0"/>
              <a:t>was made in 11 days and 12 hours.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Add picture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422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Pony Riders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pony riders covered 250 miles in a 24-hour day. The </a:t>
            </a:r>
            <a:r>
              <a:rPr lang="en-US" dirty="0" smtClean="0"/>
              <a:t>Pony </a:t>
            </a:r>
          </a:p>
          <a:p>
            <a:pPr marL="0" indent="0">
              <a:buNone/>
            </a:pPr>
            <a:r>
              <a:rPr lang="en-US" dirty="0" smtClean="0"/>
              <a:t>Express </a:t>
            </a:r>
            <a:r>
              <a:rPr lang="en-US" dirty="0"/>
              <a:t>had more than 100 stations, 80 riders, and </a:t>
            </a:r>
            <a:r>
              <a:rPr lang="en-US" dirty="0" smtClean="0"/>
              <a:t>around </a:t>
            </a:r>
          </a:p>
          <a:p>
            <a:pPr marL="0" indent="0">
              <a:buNone/>
            </a:pPr>
            <a:r>
              <a:rPr lang="en-US" dirty="0" smtClean="0"/>
              <a:t>500 </a:t>
            </a:r>
            <a:r>
              <a:rPr lang="en-US" dirty="0"/>
              <a:t>horses. The service lasted only 19 months until </a:t>
            </a:r>
            <a:r>
              <a:rPr lang="en-US" dirty="0" smtClean="0"/>
              <a:t>October </a:t>
            </a:r>
          </a:p>
          <a:p>
            <a:pPr marL="0" indent="0">
              <a:buNone/>
            </a:pPr>
            <a:r>
              <a:rPr lang="en-US" dirty="0" smtClean="0"/>
              <a:t>24</a:t>
            </a:r>
            <a:r>
              <a:rPr lang="en-US" dirty="0"/>
              <a:t>, 1861, when the completion of the Pacific Telegraph </a:t>
            </a:r>
            <a:r>
              <a:rPr lang="en-US" dirty="0" smtClean="0"/>
              <a:t>line </a:t>
            </a:r>
          </a:p>
          <a:p>
            <a:pPr marL="0" indent="0">
              <a:buNone/>
            </a:pPr>
            <a:r>
              <a:rPr lang="en-US" dirty="0" smtClean="0"/>
              <a:t>ended </a:t>
            </a:r>
            <a:r>
              <a:rPr lang="en-US" dirty="0"/>
              <a:t>the need for its existence.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710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the Pony Express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California relied on news from the Pony Express during the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early </a:t>
            </a:r>
            <a:r>
              <a:rPr lang="en-US" dirty="0"/>
              <a:t>days of the Civil War, but the horse line was never a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financial </a:t>
            </a:r>
            <a:r>
              <a:rPr lang="en-US" dirty="0"/>
              <a:t>success, leading the Pony Express founders </a:t>
            </a:r>
            <a:r>
              <a:rPr lang="en-US" dirty="0" smtClean="0"/>
              <a:t>to </a:t>
            </a:r>
          </a:p>
          <a:p>
            <a:pPr marL="0" indent="0">
              <a:buNone/>
            </a:pPr>
            <a:r>
              <a:rPr lang="en-US" dirty="0" smtClean="0"/>
              <a:t>bankruptcy. </a:t>
            </a:r>
          </a:p>
          <a:p>
            <a:pPr marL="0" indent="0">
              <a:buNone/>
            </a:pPr>
            <a:r>
              <a:rPr lang="en-US" dirty="0" smtClean="0"/>
              <a:t>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37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anymore necessary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943547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14</TotalTime>
  <Words>260</Words>
  <Application>Microsoft Macintosh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Advantage</vt:lpstr>
      <vt:lpstr>The Pony Express</vt:lpstr>
      <vt:lpstr>Who were the founders?</vt:lpstr>
      <vt:lpstr>What was the reason?</vt:lpstr>
      <vt:lpstr>What did the Pony Express consist of?</vt:lpstr>
      <vt:lpstr>When did it start?</vt:lpstr>
      <vt:lpstr>The Pony Riders</vt:lpstr>
      <vt:lpstr>The end of the Pony Express</vt:lpstr>
      <vt:lpstr>Misc.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Pony Express</dc:title>
  <dc:creator>Kathy</dc:creator>
  <cp:lastModifiedBy>Kathy</cp:lastModifiedBy>
  <cp:revision>2</cp:revision>
  <dcterms:created xsi:type="dcterms:W3CDTF">2011-12-02T20:04:21Z</dcterms:created>
  <dcterms:modified xsi:type="dcterms:W3CDTF">2011-12-02T20:19:03Z</dcterms:modified>
</cp:coreProperties>
</file>